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EAF-E2F1-4EF0-8DA1-C12465AF0EC2}" type="datetimeFigureOut">
              <a:rPr lang="fr-FR" smtClean="0"/>
              <a:t>23/07/2015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BAF-38D3-4B4A-86FE-92FE342491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766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EAF-E2F1-4EF0-8DA1-C12465AF0EC2}" type="datetimeFigureOut">
              <a:rPr lang="fr-FR" smtClean="0"/>
              <a:t>23/07/2015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BAF-38D3-4B4A-86FE-92FE342491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50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EAF-E2F1-4EF0-8DA1-C12465AF0EC2}" type="datetimeFigureOut">
              <a:rPr lang="fr-FR" smtClean="0"/>
              <a:t>23/07/2015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BAF-38D3-4B4A-86FE-92FE342491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5023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EAF-E2F1-4EF0-8DA1-C12465AF0EC2}" type="datetimeFigureOut">
              <a:rPr lang="fr-FR" smtClean="0"/>
              <a:t>23/07/2015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BAF-38D3-4B4A-86FE-92FE342491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53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EAF-E2F1-4EF0-8DA1-C12465AF0EC2}" type="datetimeFigureOut">
              <a:rPr lang="fr-FR" smtClean="0"/>
              <a:t>23/07/2015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BAF-38D3-4B4A-86FE-92FE342491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103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EAF-E2F1-4EF0-8DA1-C12465AF0EC2}" type="datetimeFigureOut">
              <a:rPr lang="fr-FR" smtClean="0"/>
              <a:t>23/07/2015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BAF-38D3-4B4A-86FE-92FE342491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46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EAF-E2F1-4EF0-8DA1-C12465AF0EC2}" type="datetimeFigureOut">
              <a:rPr lang="fr-FR" smtClean="0"/>
              <a:t>23/07/2015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BAF-38D3-4B4A-86FE-92FE342491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05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EAF-E2F1-4EF0-8DA1-C12465AF0EC2}" type="datetimeFigureOut">
              <a:rPr lang="fr-FR" smtClean="0"/>
              <a:t>23/07/2015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BAF-38D3-4B4A-86FE-92FE342491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2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EAF-E2F1-4EF0-8DA1-C12465AF0EC2}" type="datetimeFigureOut">
              <a:rPr lang="fr-FR" smtClean="0"/>
              <a:t>23/07/2015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BAF-38D3-4B4A-86FE-92FE342491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744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EAF-E2F1-4EF0-8DA1-C12465AF0EC2}" type="datetimeFigureOut">
              <a:rPr lang="fr-FR" smtClean="0"/>
              <a:t>23/07/2015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BAF-38D3-4B4A-86FE-92FE342491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445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3EAF-E2F1-4EF0-8DA1-C12465AF0EC2}" type="datetimeFigureOut">
              <a:rPr lang="fr-FR" smtClean="0"/>
              <a:t>23/07/2015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BAF-38D3-4B4A-86FE-92FE342491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77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C3EAF-E2F1-4EF0-8DA1-C12465AF0EC2}" type="datetimeFigureOut">
              <a:rPr lang="fr-FR" smtClean="0"/>
              <a:t>23/07/2015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BAF-38D3-4B4A-86FE-92FE342491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2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Excel_97-2003_Worksheet1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2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LE PROCESSUS DE TRAVAIL</a:t>
            </a:r>
            <a:endParaRPr lang="fr-F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Le processus a commencé le 27 août 2013 et a déjà fait l’objet de nombreuses réunions et séances de concertation.</a:t>
            </a:r>
          </a:p>
          <a:p>
            <a:pPr marL="0" indent="0" algn="just">
              <a:buNone/>
            </a:pPr>
            <a:endParaRPr lang="fr-FR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La séance publique d’information de ce jour s’inscrit dans la démarche de transparence souhaitée par tous les acteurs, et prévue par la Loi. </a:t>
            </a:r>
            <a:endParaRPr lang="fr-FR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760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Un processus progressif</a:t>
            </a:r>
            <a:endParaRPr lang="fr-FR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432520"/>
              </p:ext>
            </p:extLst>
          </p:nvPr>
        </p:nvGraphicFramePr>
        <p:xfrm>
          <a:off x="323528" y="1700808"/>
          <a:ext cx="8535542" cy="4064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Feuille de calcul" r:id="rId4" imgW="8391410" imgH="3848040" progId="Excel.Sheet.8">
                  <p:embed/>
                </p:oleObj>
              </mc:Choice>
              <mc:Fallback>
                <p:oleObj name="Feuille de calcul" r:id="rId4" imgW="8391410" imgH="384804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528" y="1700808"/>
                        <a:ext cx="8535542" cy="4064124"/>
                      </a:xfrm>
                      <a:prstGeom prst="rect">
                        <a:avLst/>
                      </a:prstGeom>
                      <a:ln>
                        <a:solidFill>
                          <a:schemeClr val="tx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395536" y="5975878"/>
            <a:ext cx="32036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PPA : personnes publiques associées</a:t>
            </a:r>
          </a:p>
          <a:p>
            <a:r>
              <a:rPr lang="fr-FR" sz="1600" dirty="0" smtClean="0"/>
              <a:t>CA : Chambre d’agriculture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4191367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Un processus progressif</a:t>
            </a:r>
            <a:endParaRPr lang="fr-FR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367280"/>
              </p:ext>
            </p:extLst>
          </p:nvPr>
        </p:nvGraphicFramePr>
        <p:xfrm>
          <a:off x="395536" y="1844824"/>
          <a:ext cx="8391525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Feuille de calcul" r:id="rId4" imgW="8391410" imgH="3257550" progId="Excel.Sheet.8">
                  <p:embed/>
                </p:oleObj>
              </mc:Choice>
              <mc:Fallback>
                <p:oleObj name="Feuille de calcul" r:id="rId4" imgW="8391410" imgH="32575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844824"/>
                        <a:ext cx="8391525" cy="3672408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372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Un processus progressif</a:t>
            </a:r>
            <a:endParaRPr lang="fr-FR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561358"/>
              </p:ext>
            </p:extLst>
          </p:nvPr>
        </p:nvGraphicFramePr>
        <p:xfrm>
          <a:off x="395536" y="1772816"/>
          <a:ext cx="8391525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Feuille de calcul" r:id="rId4" imgW="8391410" imgH="3267000" progId="Excel.Sheet.8">
                  <p:embed/>
                </p:oleObj>
              </mc:Choice>
              <mc:Fallback>
                <p:oleObj name="Feuille de calcul" r:id="rId4" imgW="8391410" imgH="32670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772816"/>
                        <a:ext cx="8391525" cy="3672408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21871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68</Words>
  <Application>Microsoft Office PowerPoint</Application>
  <PresentationFormat>Affichage à l'écran (4:3)</PresentationFormat>
  <Paragraphs>9</Paragraphs>
  <Slides>4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Thème Office</vt:lpstr>
      <vt:lpstr>Feuille de calcul</vt:lpstr>
      <vt:lpstr>LE PROCESSUS DE TRAVAIL</vt:lpstr>
      <vt:lpstr>Un processus progressif</vt:lpstr>
      <vt:lpstr>Un processus progressif</vt:lpstr>
      <vt:lpstr>Un processus progressif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Proprietaire</dc:creator>
  <cp:lastModifiedBy>proprietaire</cp:lastModifiedBy>
  <cp:revision>4</cp:revision>
  <dcterms:created xsi:type="dcterms:W3CDTF">2015-07-20T12:44:51Z</dcterms:created>
  <dcterms:modified xsi:type="dcterms:W3CDTF">2015-07-23T06:58:57Z</dcterms:modified>
</cp:coreProperties>
</file>